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39" Type="http://schemas.openxmlformats.org/officeDocument/2006/relationships/viewProps" Target="viewProps.xml" /><Relationship Id="rId38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St. Louis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(April</a:t>
            </a:r>
            <a:r>
              <a:rPr/>
              <a:t> </a:t>
            </a:r>
            <a:r>
              <a:rPr/>
              <a:t>01,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cwe/cw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building permits in DeBaliviere Place in January 2020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8000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3608000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dbplace/dbplac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dbplace/dbplac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</a:t>
            </a:r>
            <a:r>
              <a:rPr/>
              <a:t> </a:t>
            </a:r>
            <a:r>
              <a:rPr/>
              <a:t>East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13 building permits in Forest Park South East January 2020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17500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64145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29699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fpse/fps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fpse/fps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0 building permits in Fountain Park January 2020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Neighborhood</a:t>
            </a:r>
            <a:r>
              <a:rPr/>
              <a:t> </a:t>
            </a:r>
            <a:r>
              <a:rPr/>
              <a:t>Summary</a:t>
            </a:r>
          </a:p>
        </p:txBody>
      </p:sp>
      <p:pic>
        <p:nvPicPr>
          <p:cNvPr descr="mapping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 building permits in Fountain Park January 2020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lewis/lewis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lewis/lewis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building permits in Fountain Park January 2020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30500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skinker/skinker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skinker/skinker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 building permits in Fountain Park January 2020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Industrial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150000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building permits in Academy in January 2020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vandy/vandy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vandy/vandy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0 building permits in Fountain Park January 2020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building permits in Fountain Park January 2020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14000.000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4222.222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9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westend/westend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westend/westend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82990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academy/ac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academy/ac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40 building permits in Central West End in January 2020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3230000.0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Industrial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21676.0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2948966.6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46999.8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18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cwe/cw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St. Louis Building Permits</dc:title>
  <dc:creator>Washington University Medical Center</dc:creator>
  <cp:keywords/>
  <dcterms:created xsi:type="dcterms:W3CDTF">2020-04-01T22:14:24Z</dcterms:created>
  <dcterms:modified xsi:type="dcterms:W3CDTF">2020-04-01T22:14:24Z</dcterms:modified>
</cp:coreProperties>
</file>